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48856-C307-4F6B-99CD-F2E6269715D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C08A5-9CDC-459B-A388-D151ACBC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C08A5-9CDC-459B-A388-D151ACBC4F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B1A82-C248-41C8-8724-5553723D1385}" type="datetimeFigureOut">
              <a:rPr lang="ru-RU" smtClean="0"/>
              <a:pPr/>
              <a:t>25.08.2017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357826"/>
            <a:ext cx="4714908" cy="121444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малых предприятий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763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численность работающих в них </a:t>
            </a:r>
          </a:p>
          <a:p>
            <a:pPr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80 тыс. человек, в среднем –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работников на одно предприятие.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22" y="1357298"/>
            <a:ext cx="3000396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Среднемесячная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заработная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плата работающих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предприятиях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1537 руб., минимальная в отрасли «Образование» - 13602 руб., максимальная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 работников здравоохранения - 43104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/>
        </p:nvSpPr>
        <p:spPr>
          <a:xfrm>
            <a:off x="685800" y="2693987"/>
            <a:ext cx="3028944" cy="15922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3429000"/>
            <a:ext cx="350046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Инвестиции в основной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капитал – 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,9 млрд. рублей.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86446" y="4071942"/>
            <a:ext cx="3071834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Оборот малых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предприятий -83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млрд. рублей,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одно предприятие -  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30 млн. руб.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Профессии люд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142984"/>
            <a:ext cx="5357850" cy="21431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 descr="001098_0000058249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5429264"/>
            <a:ext cx="1116219" cy="571504"/>
          </a:xfrm>
          <a:prstGeom prst="rect">
            <a:avLst/>
          </a:prstGeom>
        </p:spPr>
      </p:pic>
      <p:pic>
        <p:nvPicPr>
          <p:cNvPr id="19" name="Рисунок 18" descr="srednyaya_zarplata_zhiteley_altayskogo_kraya_sostavila_17_8_tys_rubley_po_itogam_yanvarya_thumb_fed_pho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1428737"/>
            <a:ext cx="1143008" cy="725370"/>
          </a:xfrm>
          <a:prstGeom prst="rect">
            <a:avLst/>
          </a:prstGeom>
        </p:spPr>
      </p:pic>
      <p:pic>
        <p:nvPicPr>
          <p:cNvPr id="21" name="Рисунок 20" descr="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3500438"/>
            <a:ext cx="1285884" cy="785818"/>
          </a:xfrm>
          <a:prstGeom prst="rect">
            <a:avLst/>
          </a:prstGeom>
        </p:spPr>
      </p:pic>
      <p:pic>
        <p:nvPicPr>
          <p:cNvPr id="23" name="Рисунок 22" descr="pr4proda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86" y="4143380"/>
            <a:ext cx="857256" cy="121444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57158" y="1"/>
            <a:ext cx="84296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/>
              <a:t>Малые предприятия в </a:t>
            </a:r>
          </a:p>
          <a:p>
            <a:pPr algn="ctr"/>
            <a:r>
              <a:rPr lang="ru-RU" sz="2400" b="1" u="sng" dirty="0" smtClean="0"/>
              <a:t>Удмуртской Республике</a:t>
            </a:r>
            <a:r>
              <a:rPr lang="en-US" sz="2400" b="1" u="sng" dirty="0" smtClean="0"/>
              <a:t> </a:t>
            </a:r>
            <a:r>
              <a:rPr lang="ru-RU" sz="2400" b="1" u="sng" dirty="0" smtClean="0"/>
              <a:t> в</a:t>
            </a:r>
            <a:r>
              <a:rPr lang="en-US" sz="2400" b="1" u="sng" dirty="0" smtClean="0"/>
              <a:t> 1</a:t>
            </a:r>
            <a:r>
              <a:rPr lang="ru-RU" sz="2400" b="1" u="sng" smtClean="0"/>
              <a:t> полугодии </a:t>
            </a:r>
            <a:r>
              <a:rPr lang="ru-RU" sz="2400" b="1" u="sng" dirty="0" smtClean="0"/>
              <a:t>2017 года                          (с численностью работающих от 16 до 100 человек)</a:t>
            </a:r>
          </a:p>
          <a:p>
            <a:pPr algn="ctr"/>
            <a:endParaRPr lang="ru-RU" dirty="0"/>
          </a:p>
        </p:txBody>
      </p:sp>
      <p:cxnSp>
        <p:nvCxnSpPr>
          <p:cNvPr id="26" name="Соединительная линия уступом 25"/>
          <p:cNvCxnSpPr/>
          <p:nvPr/>
        </p:nvCxnSpPr>
        <p:spPr>
          <a:xfrm rot="5400000">
            <a:off x="3428992" y="3643314"/>
            <a:ext cx="785818" cy="214314"/>
          </a:xfrm>
          <a:prstGeom prst="bentConnector3">
            <a:avLst>
              <a:gd name="adj1" fmla="val 9862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572132" y="2428868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501224" y="4214818"/>
            <a:ext cx="171371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/>
          <p:nvPr/>
        </p:nvCxnSpPr>
        <p:spPr>
          <a:xfrm rot="16200000" flipH="1">
            <a:off x="4464843" y="3464719"/>
            <a:ext cx="1357322" cy="1143008"/>
          </a:xfrm>
          <a:prstGeom prst="bentConnector3">
            <a:avLst>
              <a:gd name="adj1" fmla="val 972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/>
          <p:nvPr/>
        </p:nvCxnSpPr>
        <p:spPr>
          <a:xfrm rot="10800000" flipV="1">
            <a:off x="3357554" y="5072074"/>
            <a:ext cx="1000132" cy="285752"/>
          </a:xfrm>
          <a:prstGeom prst="bentConnector3">
            <a:avLst>
              <a:gd name="adj1" fmla="val 87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107</Words>
  <Application>Microsoft Office PowerPoint</Application>
  <PresentationFormat>Экран 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Численность р</dc:title>
  <dc:creator>GEG</dc:creator>
  <cp:lastModifiedBy>OEM20501</cp:lastModifiedBy>
  <cp:revision>43</cp:revision>
  <dcterms:created xsi:type="dcterms:W3CDTF">2015-03-17T04:59:47Z</dcterms:created>
  <dcterms:modified xsi:type="dcterms:W3CDTF">2017-08-25T04:59:55Z</dcterms:modified>
</cp:coreProperties>
</file>